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84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8/4/2021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Қашқадарё вилояти, Китоб тумани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Бозор иқтисодиёти шароитида кичик бизнес субъектларининг ишлаб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чиқараётган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маҳсулотлари ҳажми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йилдан-йилга ортиб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бормоқда, шу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жумладан,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хожатхона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қоғозларига бўлган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талаб доимий юқори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ва барқарордир.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Ушбу лойиха йиллик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қуввати қуйидагича: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</a:t>
            </a:r>
            <a:r>
              <a:rPr lang="en-US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</a:t>
            </a: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000</a:t>
            </a: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дона </a:t>
            </a:r>
          </a:p>
          <a:p>
            <a:r>
              <a:rPr lang="uz-Cyrl-UZ" sz="1100" b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(</a:t>
            </a: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қадоқланган)</a:t>
            </a: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Ўз маблағи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Банк кредити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6767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304.0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684017" y="6326087"/>
            <a:ext cx="6270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152,2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653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5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890055" y="5436977"/>
            <a:ext cx="8621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2400" b="1" dirty="0">
                <a:solidFill>
                  <a:srgbClr val="FF0000"/>
                </a:solidFill>
                <a:latin typeface="Bahnschrift SemiBold SemiConden" pitchFamily="34" charset="0"/>
              </a:rPr>
              <a:t>456</a:t>
            </a:r>
            <a:r>
              <a:rPr lang="ru-RU" sz="2400" b="1" dirty="0">
                <a:solidFill>
                  <a:srgbClr val="FF0000"/>
                </a:solidFill>
                <a:latin typeface="Bahnschrift SemiBold SemiConden" pitchFamily="34" charset="0"/>
              </a:rPr>
              <a:t>,</a:t>
            </a:r>
            <a:r>
              <a:rPr lang="uz-Cyrl-UZ" sz="2400" b="1" dirty="0">
                <a:solidFill>
                  <a:srgbClr val="FF0000"/>
                </a:solidFill>
                <a:latin typeface="Bahnschrift SemiBold SemiConden" pitchFamily="34" charset="0"/>
              </a:rPr>
              <a:t>2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890055" y="5889653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latin typeface="Bahnschrift SemiBold SemiConden" pitchFamily="34" charset="0"/>
              </a:rPr>
              <a:t>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altLang="ru-RU" sz="1600" b="1" dirty="0">
                <a:solidFill>
                  <a:srgbClr val="FEFEFE"/>
                </a:solidFill>
              </a:rPr>
              <a:t>Хожатхона </a:t>
            </a:r>
          </a:p>
          <a:p>
            <a:pPr algn="ctr"/>
            <a:r>
              <a:rPr lang="uz-Cyrl-UZ" altLang="ru-RU" sz="1600" b="1" dirty="0">
                <a:solidFill>
                  <a:srgbClr val="FEFEFE"/>
                </a:solidFill>
              </a:rPr>
              <a:t>қоғози</a:t>
            </a:r>
            <a:endParaRPr lang="uz-Cyrl-UZ" sz="16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584332" y="76761"/>
            <a:ext cx="62017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Хожатхона қоғози ишлаб чиқариш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01470" y="4212232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767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28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ой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98135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554,4 млн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501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47%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25082" y="427733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293427" y="1804796"/>
            <a:ext cx="92204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150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сўм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33855" y="2227070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Ускуналар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11711" y="2157679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Бошқа харажатлар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14591" y="2481458"/>
            <a:ext cx="106631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152,2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92525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154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10"/>
          <a:srcRect l="7174" t="8963" r="3637" b="8226"/>
          <a:stretch/>
        </p:blipFill>
        <p:spPr>
          <a:xfrm>
            <a:off x="3526989" y="1562489"/>
            <a:ext cx="1611650" cy="125688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7129" y="3016927"/>
            <a:ext cx="1603457" cy="128391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2" name="Рисунок 101"/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6513" y="4656752"/>
            <a:ext cx="2682569" cy="152730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8942" y="2337748"/>
            <a:ext cx="1597622" cy="144254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884" y="4394514"/>
            <a:ext cx="2380315" cy="196376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5271</TotalTime>
  <Words>158</Words>
  <Application>Microsoft Office PowerPoint</Application>
  <PresentationFormat>Widescreen</PresentationFormat>
  <Paragraphs>51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Bahnschrift SemiBold SemiConden</vt:lpstr>
      <vt:lpstr>Calibri</vt:lpstr>
      <vt:lpstr>Calibri Light</vt:lpstr>
      <vt:lpstr>Times New Roman</vt:lpstr>
      <vt:lpstr>Тема Office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Пользователь Windows</cp:lastModifiedBy>
  <cp:revision>455</cp:revision>
  <dcterms:created xsi:type="dcterms:W3CDTF">2020-12-11T07:51:35Z</dcterms:created>
  <dcterms:modified xsi:type="dcterms:W3CDTF">2021-08-04T13:07:00Z</dcterms:modified>
</cp:coreProperties>
</file>